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9" r:id="rId3"/>
    <p:sldId id="258" r:id="rId4"/>
    <p:sldId id="278" r:id="rId5"/>
    <p:sldId id="280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9" r:id="rId14"/>
    <p:sldId id="272" r:id="rId15"/>
    <p:sldId id="276" r:id="rId16"/>
    <p:sldId id="277" r:id="rId17"/>
    <p:sldId id="266" r:id="rId18"/>
    <p:sldId id="273" r:id="rId19"/>
  </p:sldIdLst>
  <p:sldSz cx="12192000" cy="6858000"/>
  <p:notesSz cx="6858000" cy="9144000"/>
  <p:embeddedFontLst>
    <p:embeddedFont>
      <p:font typeface="에스코어 드림 8 Heavy" panose="020B0903030302020204" pitchFamily="34" charset="-127"/>
      <p:bold r:id="rId20"/>
    </p:embeddedFont>
    <p:embeddedFont>
      <p:font typeface="에스코어 드림 5 Medium" panose="020B0503030302020204" pitchFamily="34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에스코어 드림 9 Black" panose="020B0A03030302020204" pitchFamily="34" charset="-127"/>
      <p:bold r:id="rId24"/>
    </p:embeddedFont>
    <p:embeddedFont>
      <p:font typeface="Tmon몬소리 Black" panose="02000A03000000000000" pitchFamily="2" charset="-127"/>
      <p:bold r:id="rId25"/>
    </p:embeddedFont>
    <p:embeddedFont>
      <p:font typeface="에스코어 드림 7 ExtraBold" panose="020B0803030302020204" pitchFamily="34" charset="-127"/>
      <p:bold r:id="rId26"/>
    </p:embeddedFont>
    <p:embeddedFont>
      <p:font typeface="배달의민족 도현" panose="020B0600000101010101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BE2"/>
    <a:srgbClr val="404040"/>
    <a:srgbClr val="07CCB1"/>
    <a:srgbClr val="004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17" autoAdjust="0"/>
    <p:restoredTop sz="94660"/>
  </p:normalViewPr>
  <p:slideViewPr>
    <p:cSldViewPr snapToGrid="0">
      <p:cViewPr>
        <p:scale>
          <a:sx n="75" d="100"/>
          <a:sy n="75" d="100"/>
        </p:scale>
        <p:origin x="173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59617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75903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97260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5810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37687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2599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4003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667973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38922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9794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849352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ip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78440" y="1767114"/>
            <a:ext cx="8035120" cy="3323771"/>
          </a:xfrm>
          <a:prstGeom prst="roundRect">
            <a:avLst>
              <a:gd name="adj" fmla="val 6402"/>
            </a:avLst>
          </a:prstGeom>
          <a:solidFill>
            <a:schemeClr val="bg1"/>
          </a:solidFill>
          <a:ln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레저스포츠 </a:t>
            </a:r>
            <a:endParaRPr lang="en-US" altLang="ko-KR" sz="48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커스텀</a:t>
            </a:r>
            <a:r>
              <a:rPr lang="ko-KR" altLang="en-US" sz="48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8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패키징</a:t>
            </a:r>
            <a:r>
              <a:rPr lang="ko-KR" altLang="en-US" sz="48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Linkivity</a:t>
            </a:r>
            <a:endParaRPr lang="en-US" altLang="ko-KR" sz="3600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3096" y="6066692"/>
            <a:ext cx="25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대전 </a:t>
            </a:r>
            <a:r>
              <a:rPr lang="en-US" altLang="ko-KR" sz="2400" dirty="0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400" dirty="0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 </a:t>
            </a:r>
            <a:r>
              <a:rPr lang="en-US" altLang="ko-KR" sz="2400" dirty="0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400" dirty="0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</a:t>
            </a:r>
            <a:endParaRPr lang="ko-KR" altLang="en-US" sz="2400" dirty="0">
              <a:solidFill>
                <a:srgbClr val="40404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345" y="4320921"/>
            <a:ext cx="543060" cy="5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385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6216" y="1578234"/>
            <a:ext cx="575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서비스와의 </a:t>
            </a:r>
            <a:r>
              <a:rPr lang="ko-KR" altLang="en-US" sz="3200" b="1" dirty="0" err="1" smtClean="0">
                <a:solidFill>
                  <a:srgbClr val="07CCB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차별점</a:t>
            </a:r>
            <a:endParaRPr lang="ko-KR" altLang="en-US" sz="3200" b="1" dirty="0">
              <a:solidFill>
                <a:srgbClr val="07CCB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26" y="3628269"/>
            <a:ext cx="1822982" cy="1673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88" y="3702157"/>
            <a:ext cx="1562950" cy="1562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75475" y="4218344"/>
            <a:ext cx="92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+</a:t>
            </a:r>
            <a:endParaRPr lang="ko-KR" altLang="en-US" sz="4400" b="1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9498" y="5395592"/>
            <a:ext cx="91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레저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4814" y="5395592"/>
            <a:ext cx="91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숙박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47260" y="4218344"/>
            <a:ext cx="92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+</a:t>
            </a:r>
            <a:endParaRPr lang="ko-KR" altLang="en-US" sz="4400" b="1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3770928"/>
            <a:ext cx="1579819" cy="157981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496" y="3702157"/>
            <a:ext cx="1562950" cy="15629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13679" y="5395592"/>
            <a:ext cx="91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레저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39883" y="5395592"/>
            <a:ext cx="91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레저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33774" y="2679196"/>
            <a:ext cx="3445163" cy="659927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서비스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656808" y="2679197"/>
            <a:ext cx="3445163" cy="659926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링키비티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7516">
            <a:off x="5419217" y="2436998"/>
            <a:ext cx="859292" cy="8592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6399" y="514276"/>
            <a:ext cx="4378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기대효과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06791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3139" y="1560743"/>
            <a:ext cx="575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서비스와의 </a:t>
            </a:r>
            <a:r>
              <a:rPr lang="ko-KR" altLang="en-US" sz="3200" b="1" dirty="0" err="1" smtClean="0">
                <a:solidFill>
                  <a:srgbClr val="07CCB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차별점</a:t>
            </a:r>
            <a:endParaRPr lang="ko-KR" altLang="en-US" sz="3200" b="1" dirty="0">
              <a:solidFill>
                <a:srgbClr val="07CCB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33774" y="2660074"/>
            <a:ext cx="3445163" cy="679050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구매자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656808" y="2660075"/>
            <a:ext cx="3445163" cy="679048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판매자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77" y="3648170"/>
            <a:ext cx="1354277" cy="13542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15" y="4235829"/>
            <a:ext cx="981943" cy="9819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84342" y="5311494"/>
            <a:ext cx="2241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직접 구성하는 </a:t>
            </a:r>
            <a:endParaRPr lang="en-US" altLang="ko-KR" sz="2400" smtClean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패키지 </a:t>
            </a:r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상품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26" y="3894070"/>
            <a:ext cx="1450171" cy="14501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206650" y="5476360"/>
            <a:ext cx="22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홍보 효과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98976" y="5476360"/>
            <a:ext cx="22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돈</a:t>
            </a:r>
            <a:r>
              <a:rPr lang="en-US" altLang="ko-KR" sz="240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240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 절감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315" y="530260"/>
            <a:ext cx="43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기대효과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50" y="3760118"/>
            <a:ext cx="1584123" cy="158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2464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1631" y="514276"/>
            <a:ext cx="43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기대효과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6486" y="5079053"/>
            <a:ext cx="2615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사계절 내내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수익 창출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31918" y="5074605"/>
            <a:ext cx="2202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많은 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고객 유치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164" y="5074605"/>
            <a:ext cx="3624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서로 다른 계절의 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레저 스포츠 </a:t>
            </a:r>
            <a:r>
              <a:rPr lang="ko-KR" alt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패키징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542461" y="2193926"/>
            <a:ext cx="2401454" cy="2401454"/>
          </a:xfrm>
          <a:prstGeom prst="ellipse">
            <a:avLst/>
          </a:prstGeom>
          <a:solidFill>
            <a:srgbClr val="004A68"/>
          </a:solidFill>
          <a:ln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787541" y="2193926"/>
            <a:ext cx="2401454" cy="2401454"/>
          </a:xfrm>
          <a:prstGeom prst="ellipse">
            <a:avLst/>
          </a:prstGeom>
          <a:solidFill>
            <a:srgbClr val="07CCB1"/>
          </a:solidFill>
          <a:ln>
            <a:solidFill>
              <a:srgbClr val="07C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032621" y="2228836"/>
            <a:ext cx="2401454" cy="2401454"/>
          </a:xfrm>
          <a:prstGeom prst="ellipse">
            <a:avLst/>
          </a:prstGeom>
          <a:solidFill>
            <a:srgbClr val="004A68"/>
          </a:solidFill>
          <a:ln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724733" y="2384630"/>
            <a:ext cx="2038552" cy="20385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965133" y="2384630"/>
            <a:ext cx="2038552" cy="20385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223308" y="2412338"/>
            <a:ext cx="2038552" cy="20385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78" y="2777854"/>
            <a:ext cx="1249662" cy="12521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09" y="2910155"/>
            <a:ext cx="1126399" cy="11263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66" y="2910155"/>
            <a:ext cx="1129636" cy="11296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2170" y="1575265"/>
            <a:ext cx="82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endParaRPr lang="ko-KR" altLang="en-US" sz="3200">
              <a:solidFill>
                <a:srgbClr val="40404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77250" y="1575265"/>
            <a:ext cx="82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ko-KR" altLang="en-US" sz="3200">
              <a:solidFill>
                <a:srgbClr val="40404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22330" y="1575265"/>
            <a:ext cx="82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ko-KR" altLang="en-US" sz="3200">
              <a:solidFill>
                <a:srgbClr val="40404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2191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1630" y="514276"/>
            <a:ext cx="44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주요 기능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1876" y="1542113"/>
            <a:ext cx="1598762" cy="546849"/>
          </a:xfrm>
          <a:prstGeom prst="roundRect">
            <a:avLst/>
          </a:prstGeom>
          <a:solidFill>
            <a:srgbClr val="07CCB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ERD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735" y="1511856"/>
            <a:ext cx="5391785" cy="48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0815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1630" y="514276"/>
            <a:ext cx="44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주요 기능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6" y="2385307"/>
            <a:ext cx="4922254" cy="24308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54" y="2382264"/>
            <a:ext cx="4977606" cy="243391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71876" y="1542113"/>
            <a:ext cx="1598762" cy="546849"/>
          </a:xfrm>
          <a:prstGeom prst="roundRect">
            <a:avLst/>
          </a:prstGeom>
          <a:solidFill>
            <a:srgbClr val="07CCB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판매자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6977" y="5354490"/>
            <a:ext cx="3092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액티비티</a:t>
            </a:r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등록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00931" y="5354490"/>
            <a:ext cx="3092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 이용 확정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90957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1630" y="514276"/>
            <a:ext cx="44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주요 기능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1876" y="1542113"/>
            <a:ext cx="1598762" cy="546849"/>
          </a:xfrm>
          <a:prstGeom prst="roundRect">
            <a:avLst/>
          </a:prstGeom>
          <a:solidFill>
            <a:srgbClr val="07CCB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</a:t>
            </a:r>
            <a:r>
              <a:rPr lang="ko-KR" altLang="en-US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매자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1655" y="5185558"/>
            <a:ext cx="4065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상품 좋아요</a:t>
            </a:r>
            <a:endParaRPr lang="en-US" altLang="ko-KR" sz="2800" smtClean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80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</a:t>
            </a:r>
            <a:r>
              <a:rPr lang="ko-KR" altLang="en-US" sz="280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바구니 담기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32300" y="5401001"/>
            <a:ext cx="329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상품 </a:t>
            </a:r>
            <a:r>
              <a:rPr lang="ko-KR" altLang="en-US" sz="2800" dirty="0" err="1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패키징</a:t>
            </a:r>
            <a:r>
              <a:rPr lang="ko-KR" altLang="en-US" sz="2800" dirty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및 구매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23" y="2347325"/>
            <a:ext cx="5203577" cy="24688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7" y="2347325"/>
            <a:ext cx="5188307" cy="25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4057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1630" y="514276"/>
            <a:ext cx="44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주요 기능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1876" y="1542113"/>
            <a:ext cx="1598762" cy="546849"/>
          </a:xfrm>
          <a:prstGeom prst="roundRect">
            <a:avLst/>
          </a:prstGeom>
          <a:solidFill>
            <a:srgbClr val="07CCB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6977" y="5354490"/>
            <a:ext cx="3092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판매자 상품등록</a:t>
            </a:r>
            <a:endParaRPr lang="en-US" altLang="ko-KR" sz="2800" dirty="0" smtClean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거절 및 승인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6411" y="5354490"/>
            <a:ext cx="337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포스트 및 회원관리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476" y="2385307"/>
            <a:ext cx="5214087" cy="24308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47" y="2402250"/>
            <a:ext cx="4745296" cy="23685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206" y="4736677"/>
            <a:ext cx="1350214" cy="44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60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8100" y="515506"/>
            <a:ext cx="4953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 (</a:t>
            </a:r>
            <a:r>
              <a:rPr lang="ko-KR" altLang="en-US" sz="4000" kern="0" dirty="0" err="1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시연영상</a:t>
            </a:r>
            <a:r>
              <a:rPr lang="en-US" altLang="ko-KR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67362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0"/>
            <a:ext cx="12192000" cy="3648364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139937" y="1797699"/>
            <a:ext cx="3544718" cy="3492085"/>
          </a:xfrm>
          <a:prstGeom prst="ellipse">
            <a:avLst/>
          </a:prstGeom>
          <a:solidFill>
            <a:srgbClr val="07CCB1"/>
          </a:solidFill>
          <a:ln w="44450"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6000" b="1" dirty="0" smtClean="0">
                <a:solidFill>
                  <a:prstClr val="white"/>
                </a:solidFill>
              </a:rPr>
              <a:t>Q &amp; A</a:t>
            </a:r>
            <a:endParaRPr lang="en-US" altLang="ko-KR" sz="6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6094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02089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kern="0" dirty="0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400" kern="0" dirty="0">
              <a:solidFill>
                <a:srgbClr val="40404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 flipH="1">
            <a:off x="2228228" y="1621556"/>
            <a:ext cx="7493686" cy="737176"/>
            <a:chOff x="3961486" y="1807169"/>
            <a:chExt cx="5366664" cy="907577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3961486" y="1807169"/>
              <a:ext cx="5366664" cy="9075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5400000">
              <a:off x="8372707" y="1759304"/>
              <a:ext cx="907577" cy="1003308"/>
            </a:xfrm>
            <a:prstGeom prst="round2SameRect">
              <a:avLst/>
            </a:prstGeom>
            <a:solidFill>
              <a:srgbClr val="07CCB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656475" y="1905317"/>
              <a:ext cx="340039" cy="795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prstClr val="white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</a:t>
              </a:r>
              <a:endParaRPr lang="en-US" altLang="ko-KR" sz="1600" b="1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24957" y="1742303"/>
            <a:ext cx="342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 소개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 flipH="1">
            <a:off x="2228228" y="2549073"/>
            <a:ext cx="7493686" cy="737176"/>
            <a:chOff x="3961486" y="1807169"/>
            <a:chExt cx="5366664" cy="907577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3961486" y="1807169"/>
              <a:ext cx="5366664" cy="9075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10" name="양쪽 모서리가 둥근 사각형 109"/>
            <p:cNvSpPr/>
            <p:nvPr/>
          </p:nvSpPr>
          <p:spPr>
            <a:xfrm rot="5400000">
              <a:off x="8372707" y="1759304"/>
              <a:ext cx="907577" cy="1003308"/>
            </a:xfrm>
            <a:prstGeom prst="round2SameRect">
              <a:avLst/>
            </a:prstGeom>
            <a:solidFill>
              <a:srgbClr val="07CCB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8656475" y="1883668"/>
              <a:ext cx="340039" cy="795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prstClr val="white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</a:t>
              </a:r>
              <a:endParaRPr lang="en-US" altLang="ko-KR" sz="1600" b="1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3820881" y="2668926"/>
            <a:ext cx="342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 flipH="1">
            <a:off x="2228228" y="3442755"/>
            <a:ext cx="7493686" cy="737176"/>
            <a:chOff x="3961486" y="1807169"/>
            <a:chExt cx="5366664" cy="907577"/>
          </a:xfrm>
        </p:grpSpPr>
        <p:sp>
          <p:nvSpPr>
            <p:cNvPr id="125" name="모서리가 둥근 직사각형 124"/>
            <p:cNvSpPr/>
            <p:nvPr/>
          </p:nvSpPr>
          <p:spPr>
            <a:xfrm>
              <a:off x="3961486" y="1807169"/>
              <a:ext cx="5366664" cy="9075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26" name="양쪽 모서리가 둥근 사각형 125"/>
            <p:cNvSpPr/>
            <p:nvPr/>
          </p:nvSpPr>
          <p:spPr>
            <a:xfrm rot="5400000">
              <a:off x="8372707" y="1759304"/>
              <a:ext cx="907577" cy="1003308"/>
            </a:xfrm>
            <a:prstGeom prst="round2SameRect">
              <a:avLst/>
            </a:prstGeom>
            <a:solidFill>
              <a:srgbClr val="07CCB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8656475" y="1894492"/>
              <a:ext cx="340039" cy="795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prstClr val="white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3</a:t>
              </a:r>
              <a:endParaRPr lang="en-US" altLang="ko-KR" sz="1600" b="1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3820881" y="3572235"/>
            <a:ext cx="342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기대효과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40" name="그룹 139"/>
          <p:cNvGrpSpPr/>
          <p:nvPr/>
        </p:nvGrpSpPr>
        <p:grpSpPr>
          <a:xfrm flipH="1">
            <a:off x="2228228" y="4336434"/>
            <a:ext cx="7493686" cy="737176"/>
            <a:chOff x="3961486" y="1807169"/>
            <a:chExt cx="5366664" cy="907577"/>
          </a:xfrm>
        </p:grpSpPr>
        <p:sp>
          <p:nvSpPr>
            <p:cNvPr id="141" name="모서리가 둥근 직사각형 140"/>
            <p:cNvSpPr/>
            <p:nvPr/>
          </p:nvSpPr>
          <p:spPr>
            <a:xfrm>
              <a:off x="3961486" y="1807169"/>
              <a:ext cx="5366664" cy="9075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42" name="양쪽 모서리가 둥근 사각형 141"/>
            <p:cNvSpPr/>
            <p:nvPr/>
          </p:nvSpPr>
          <p:spPr>
            <a:xfrm rot="5400000">
              <a:off x="8372707" y="1759304"/>
              <a:ext cx="907577" cy="1003308"/>
            </a:xfrm>
            <a:prstGeom prst="round2SameRect">
              <a:avLst/>
            </a:prstGeom>
            <a:solidFill>
              <a:srgbClr val="07CCB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8656475" y="1894492"/>
              <a:ext cx="340039" cy="795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prstClr val="white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4</a:t>
              </a:r>
              <a:endParaRPr lang="en-US" altLang="ko-KR" sz="1600" b="1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3824957" y="4443752"/>
            <a:ext cx="342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 flipH="1">
            <a:off x="2228228" y="5243583"/>
            <a:ext cx="7493686" cy="737176"/>
            <a:chOff x="3961486" y="1807169"/>
            <a:chExt cx="5366664" cy="907577"/>
          </a:xfrm>
        </p:grpSpPr>
        <p:sp>
          <p:nvSpPr>
            <p:cNvPr id="157" name="모서리가 둥근 직사각형 156"/>
            <p:cNvSpPr/>
            <p:nvPr/>
          </p:nvSpPr>
          <p:spPr>
            <a:xfrm>
              <a:off x="3961486" y="1807169"/>
              <a:ext cx="5366664" cy="9075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58" name="양쪽 모서리가 둥근 사각형 157"/>
            <p:cNvSpPr/>
            <p:nvPr/>
          </p:nvSpPr>
          <p:spPr>
            <a:xfrm rot="5400000">
              <a:off x="8372707" y="1759304"/>
              <a:ext cx="907577" cy="1003308"/>
            </a:xfrm>
            <a:prstGeom prst="round2SameRect">
              <a:avLst/>
            </a:prstGeom>
            <a:solidFill>
              <a:srgbClr val="07CCB1"/>
            </a:solidFill>
            <a:ln w="1905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8656475" y="1905317"/>
              <a:ext cx="340039" cy="795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prstClr val="white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5</a:t>
              </a:r>
              <a:endParaRPr lang="en-US" altLang="ko-KR" sz="1600" b="1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3820881" y="5350560"/>
            <a:ext cx="342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UCC</a:t>
            </a:r>
            <a:endParaRPr lang="ko-KR" altLang="en-US" sz="28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020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3822" y="1525910"/>
            <a:ext cx="23251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004A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팀명</a:t>
            </a:r>
            <a:endParaRPr lang="en-US" altLang="ko-KR" sz="2800" b="1" dirty="0" smtClean="0">
              <a:solidFill>
                <a:srgbClr val="004A6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재인이 달려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48737" y="5316001"/>
            <a:ext cx="15944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팀장 이재인</a:t>
            </a:r>
            <a:endParaRPr lang="en-US" altLang="ko-KR" sz="2000" b="1" dirty="0" smtClean="0">
              <a:solidFill>
                <a:prstClr val="black">
                  <a:lumMod val="75000"/>
                  <a:lumOff val="25000"/>
                </a:prst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Back-End</a:t>
            </a: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Server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863396" y="2663633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76123" y="3694239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70173" y="23230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6998" y="42375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69" y="3970794"/>
            <a:ext cx="1305383" cy="122116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6504" y="515506"/>
            <a:ext cx="3058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소개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17966" y="1526104"/>
            <a:ext cx="23251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004A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프로젝트명</a:t>
            </a:r>
            <a:endParaRPr lang="en-US" altLang="ko-KR" sz="2800" b="1" dirty="0" smtClean="0">
              <a:solidFill>
                <a:srgbClr val="004A6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링키비티</a:t>
            </a: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08281" y="3008520"/>
            <a:ext cx="1223833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004A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endParaRPr lang="en-US" altLang="ko-KR" sz="2800" b="1" dirty="0" smtClean="0">
              <a:solidFill>
                <a:srgbClr val="004A6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478" y="3970794"/>
            <a:ext cx="1293452" cy="121923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71" y="3944529"/>
            <a:ext cx="1515391" cy="135823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426" y="3945763"/>
            <a:ext cx="1464374" cy="137562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118030" y="5316001"/>
            <a:ext cx="1594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길민규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Front-End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97228" y="5316000"/>
            <a:ext cx="1594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김석환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Front-End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7412442" y="5316000"/>
            <a:ext cx="1594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노휘종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Back-End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230605" y="5316000"/>
            <a:ext cx="1594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이동현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Back-End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173" y="3607318"/>
            <a:ext cx="14954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997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6504" y="515506"/>
            <a:ext cx="5645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</a:t>
            </a: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소개 </a:t>
            </a:r>
            <a:r>
              <a:rPr lang="en-US" altLang="ko-KR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sz="4000" kern="0" dirty="0" err="1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기술스택</a:t>
            </a:r>
            <a:r>
              <a:rPr lang="en-US" altLang="ko-KR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775" y="1512056"/>
            <a:ext cx="4014483" cy="210760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2" y="4114258"/>
            <a:ext cx="2405760" cy="24057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310" y="4355848"/>
            <a:ext cx="2386613" cy="2088287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959935" y="1565699"/>
            <a:ext cx="3047708" cy="1917388"/>
            <a:chOff x="808382" y="1744771"/>
            <a:chExt cx="2690799" cy="149442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382" y="1744771"/>
              <a:ext cx="1660471" cy="1494424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6"/>
            <a:srcRect l="43602" t="13584" r="13647" b="16925"/>
            <a:stretch/>
          </p:blipFill>
          <p:spPr>
            <a:xfrm>
              <a:off x="2118789" y="1935200"/>
              <a:ext cx="1380392" cy="1178169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415" y="1896851"/>
            <a:ext cx="3450615" cy="13257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185" y="5092016"/>
            <a:ext cx="3847183" cy="123336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4225" y="3446019"/>
            <a:ext cx="3515458" cy="128561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/>
          <a:srcRect b="35972"/>
          <a:stretch/>
        </p:blipFill>
        <p:spPr>
          <a:xfrm>
            <a:off x="2408217" y="3422026"/>
            <a:ext cx="2652465" cy="115684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8471" y="3225612"/>
            <a:ext cx="1818787" cy="18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55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8100" y="515506"/>
            <a:ext cx="43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73153">
            <a:off x="978326" y="1862887"/>
            <a:ext cx="6431088" cy="33629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9925">
            <a:off x="5559092" y="1841323"/>
            <a:ext cx="4433593" cy="2179850"/>
          </a:xfrm>
          <a:prstGeom prst="rect">
            <a:avLst/>
          </a:prstGeom>
        </p:spPr>
      </p:pic>
      <p:pic>
        <p:nvPicPr>
          <p:cNvPr id="1026" name="Picture 2" descr="(ENG SUB) ☆와썹맨 휴가와썹☆ 여름맞이 빠지로 떠난 쭌형?!신세대들의 여름 성지 가평 극한 워터레저 체험!! | 와썹맨 ep.74 | god 박준형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t="20977" r="1730" b="13541"/>
          <a:stretch/>
        </p:blipFill>
        <p:spPr bwMode="auto">
          <a:xfrm>
            <a:off x="6283128" y="4003039"/>
            <a:ext cx="4358640" cy="220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12389">
            <a:off x="1193656" y="3793694"/>
            <a:ext cx="4090035" cy="24193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070" y="2204720"/>
            <a:ext cx="3052153" cy="34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5755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8100" y="515506"/>
            <a:ext cx="43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49235">
            <a:off x="1024596" y="1638970"/>
            <a:ext cx="8229600" cy="9334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2160">
            <a:off x="5871121" y="3837248"/>
            <a:ext cx="5295900" cy="58102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r="34679" b="47171"/>
          <a:stretch/>
        </p:blipFill>
        <p:spPr>
          <a:xfrm rot="265029">
            <a:off x="5020768" y="2612914"/>
            <a:ext cx="5637396" cy="64430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8227">
            <a:off x="5500572" y="5091226"/>
            <a:ext cx="5804105" cy="55885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98" y="3154378"/>
            <a:ext cx="4654616" cy="2972122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 flipV="1">
            <a:off x="808382" y="4403509"/>
            <a:ext cx="3781203" cy="232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1075295" y="5747163"/>
            <a:ext cx="3628590" cy="223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3193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8100" y="515506"/>
            <a:ext cx="43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87" y="1603654"/>
            <a:ext cx="397368" cy="3973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80" y="1603654"/>
            <a:ext cx="429630" cy="4296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54" y="5755340"/>
            <a:ext cx="415370" cy="415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04" y="4117784"/>
            <a:ext cx="3277061" cy="211187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98" y="5769345"/>
            <a:ext cx="384733" cy="3847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26" y="4136443"/>
            <a:ext cx="3543551" cy="207455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20" y="1570482"/>
            <a:ext cx="3435266" cy="220021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03" y="1578234"/>
            <a:ext cx="3277062" cy="218470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4" name="TextBox 13"/>
          <p:cNvSpPr txBox="1"/>
          <p:nvPr/>
        </p:nvSpPr>
        <p:spPr>
          <a:xfrm>
            <a:off x="9799313" y="5354203"/>
            <a:ext cx="8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겨울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26498" y="2069559"/>
            <a:ext cx="8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여름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9272" y="2069559"/>
            <a:ext cx="56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봄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7017" y="5308023"/>
            <a:ext cx="84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가을</a:t>
            </a:r>
            <a:endParaRPr lang="ko-KR" altLang="en-US" sz="2400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6220" y="1374488"/>
            <a:ext cx="1921407" cy="1210222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\80,000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198354" y="1327215"/>
            <a:ext cx="1921407" cy="1210222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\50,000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198354" y="5191203"/>
            <a:ext cx="1921407" cy="1210222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\70,000</a:t>
            </a:r>
            <a:endParaRPr lang="ko-KR" altLang="en-US" sz="200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2951" y="5212235"/>
            <a:ext cx="1921407" cy="1210222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\55,000</a:t>
            </a:r>
            <a:endParaRPr lang="ko-KR" altLang="en-US" sz="200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rot="20970264">
            <a:off x="922697" y="3006647"/>
            <a:ext cx="1033850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너무 비싼 가격</a:t>
            </a:r>
            <a:r>
              <a:rPr lang="en-US" altLang="ko-KR" sz="9600" dirty="0" smtClean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!!!</a:t>
            </a:r>
            <a:endParaRPr lang="ko-KR" altLang="en-US" sz="960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95752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/>
      <p:bldP spid="29" grpId="0"/>
      <p:bldP spid="15" grpId="0" animBg="1"/>
      <p:bldP spid="35" grpId="0" animBg="1"/>
      <p:bldP spid="36" grpId="0" animBg="1"/>
      <p:bldP spid="37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8100" y="515506"/>
            <a:ext cx="43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4560" y="1759572"/>
            <a:ext cx="6999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r>
              <a:rPr lang="ko-KR" altLang="en-US" sz="3600" dirty="0" smtClean="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사계절 내내 원하는 레저 스포츠를 </a:t>
            </a:r>
            <a:endParaRPr lang="en-US" altLang="ko-KR" sz="3600" dirty="0" smtClean="0">
              <a:solidFill>
                <a:srgbClr val="40404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저렴하게 즐겨보자</a:t>
            </a:r>
            <a:r>
              <a:rPr lang="en-US" altLang="ko-KR" sz="3600" dirty="0" smtClean="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30" y="4823576"/>
            <a:ext cx="1428111" cy="14281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51202" y="3854080"/>
            <a:ext cx="631056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계절별 다양한 레저 스포츠를 </a:t>
            </a:r>
            <a:r>
              <a:rPr lang="ko-KR" altLang="en-US" dirty="0" err="1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원하는대로</a:t>
            </a:r>
            <a:r>
              <a:rPr lang="ko-KR" altLang="en-US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 err="1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패키징하여</a:t>
            </a:r>
            <a:endParaRPr lang="en-US" altLang="ko-KR" dirty="0" smtClean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더욱 저렴하게 즐길 </a:t>
            </a:r>
            <a:r>
              <a:rPr lang="ko-KR" altLang="en-US" dirty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 있는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000" b="1" i="1" dirty="0" err="1" smtClean="0">
                <a:solidFill>
                  <a:srgbClr val="07CCB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커스텀</a:t>
            </a:r>
            <a:r>
              <a:rPr lang="ko-KR" altLang="en-US" sz="2000" b="1" i="1" dirty="0" smtClean="0">
                <a:solidFill>
                  <a:srgbClr val="07CCB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b="1" i="1" dirty="0" err="1" smtClean="0">
                <a:solidFill>
                  <a:srgbClr val="07CCB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패키징</a:t>
            </a:r>
            <a:r>
              <a:rPr lang="ko-KR" altLang="en-US" sz="2000" b="1" i="1" dirty="0" smtClean="0">
                <a:solidFill>
                  <a:srgbClr val="07CCB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b="1" i="1" dirty="0">
                <a:solidFill>
                  <a:srgbClr val="07CCB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서비스 </a:t>
            </a:r>
            <a:r>
              <a:rPr lang="ko-KR" altLang="en-US" sz="2000" b="1" i="1" dirty="0" smtClean="0">
                <a:solidFill>
                  <a:srgbClr val="07CCB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플랫폼</a:t>
            </a:r>
            <a:endParaRPr lang="ko-KR" altLang="en-US" b="1" i="1" dirty="0">
              <a:solidFill>
                <a:srgbClr val="07CCB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6285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rgbClr val="006A92"/>
          </a:solidFill>
          <a:ln>
            <a:noFill/>
          </a:ln>
          <a:effectLst>
            <a:outerShdw dist="63500" dir="5400000" algn="t" rotWithShape="0">
              <a:srgbClr val="07CC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4024" y="354842"/>
            <a:ext cx="11177801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50800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64023" y="1248811"/>
            <a:ext cx="11177801" cy="0"/>
          </a:xfrm>
          <a:prstGeom prst="line">
            <a:avLst/>
          </a:prstGeom>
          <a:ln w="50800">
            <a:solidFill>
              <a:srgbClr val="004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8100" y="515506"/>
            <a:ext cx="433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 smtClean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lang="ko-KR" altLang="en-US" sz="4000" kern="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9992" y="569063"/>
            <a:ext cx="599280" cy="546849"/>
          </a:xfrm>
          <a:prstGeom prst="roundRect">
            <a:avLst/>
          </a:prstGeom>
          <a:solidFill>
            <a:srgbClr val="07CCB1"/>
          </a:solidFill>
          <a:ln w="254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824719" y="2995028"/>
            <a:ext cx="2447925" cy="2447925"/>
          </a:xfrm>
          <a:prstGeom prst="ellipse">
            <a:avLst/>
          </a:prstGeom>
          <a:noFill/>
          <a:ln w="73025"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15206" y="4399109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Linkivity</a:t>
            </a:r>
            <a:endParaRPr lang="ko-KR" altLang="en-US" sz="3600" dirty="0">
              <a:solidFill>
                <a:srgbClr val="40404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6216" y="1837573"/>
            <a:ext cx="575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solidFill>
                  <a:srgbClr val="07CCB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커스텀</a:t>
            </a:r>
            <a:r>
              <a:rPr lang="ko-KR" altLang="en-US" sz="3200" b="1" dirty="0" smtClean="0">
                <a:solidFill>
                  <a:srgbClr val="07CCB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 err="1">
                <a:solidFill>
                  <a:srgbClr val="07CCB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패키징</a:t>
            </a:r>
            <a:r>
              <a:rPr lang="ko-KR" altLang="en-US" sz="3200" b="1" dirty="0">
                <a:solidFill>
                  <a:srgbClr val="07CCB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</a:t>
            </a:r>
            <a:r>
              <a:rPr lang="ko-KR" altLang="en-US" sz="3200" b="1" dirty="0" smtClean="0"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</a:t>
            </a:r>
            <a:endParaRPr lang="ko-KR" altLang="en-US" sz="3200" b="1" dirty="0">
              <a:solidFill>
                <a:srgbClr val="40404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500" y="3601486"/>
            <a:ext cx="273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레저 스포츠 상품 등록</a:t>
            </a:r>
            <a:endParaRPr lang="ko-KR" altLang="en-US" sz="2000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3794" y="4695332"/>
            <a:ext cx="231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 유치 및 홍보</a:t>
            </a:r>
            <a:endParaRPr lang="ko-KR" altLang="en-US" sz="2000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8583" y="3610999"/>
            <a:ext cx="343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상품 </a:t>
            </a:r>
            <a:r>
              <a:rPr lang="ko-KR" altLang="en-US" sz="2000" dirty="0" err="1" smtClean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커스텀</a:t>
            </a:r>
            <a:r>
              <a:rPr lang="ko-KR" altLang="en-US" sz="2000" dirty="0" smtClean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 smtClean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패키징</a:t>
            </a:r>
            <a:r>
              <a:rPr lang="ko-KR" altLang="en-US" sz="2000" dirty="0" smtClean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2000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60218" y="4695332"/>
            <a:ext cx="2761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저렴하고 다양한 </a:t>
            </a:r>
            <a:endParaRPr lang="en-US" altLang="ko-KR" sz="2000" dirty="0" smtClean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레저 스포츠 경험</a:t>
            </a:r>
            <a:endParaRPr lang="ko-KR" altLang="en-US" sz="2000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flipH="1">
            <a:off x="7357999" y="4011384"/>
            <a:ext cx="2169633" cy="127487"/>
          </a:xfrm>
          <a:prstGeom prst="rightArrow">
            <a:avLst/>
          </a:prstGeom>
          <a:solidFill>
            <a:srgbClr val="004A68"/>
          </a:solidFill>
          <a:ln>
            <a:solidFill>
              <a:srgbClr val="004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7357999" y="4514761"/>
            <a:ext cx="2169633" cy="150435"/>
          </a:xfrm>
          <a:prstGeom prst="rightArrow">
            <a:avLst/>
          </a:prstGeom>
          <a:solidFill>
            <a:srgbClr val="004A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flipH="1">
            <a:off x="2569252" y="4514761"/>
            <a:ext cx="2124458" cy="150435"/>
          </a:xfrm>
          <a:prstGeom prst="rightArrow">
            <a:avLst/>
          </a:prstGeom>
          <a:solidFill>
            <a:srgbClr val="004A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2569252" y="4011384"/>
            <a:ext cx="2124458" cy="127487"/>
          </a:xfrm>
          <a:prstGeom prst="rightArrow">
            <a:avLst/>
          </a:prstGeom>
          <a:solidFill>
            <a:srgbClr val="004A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65" y="3407620"/>
            <a:ext cx="853316" cy="8533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1" y="3347284"/>
            <a:ext cx="1637820" cy="16378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632" y="3347284"/>
            <a:ext cx="1932766" cy="16378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5772" y="4985104"/>
            <a:ext cx="10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판매자</a:t>
            </a:r>
            <a:endParaRPr lang="ko-KR" altLang="en-US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70920" y="4985104"/>
            <a:ext cx="10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40404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구매자</a:t>
            </a:r>
            <a:endParaRPr lang="ko-KR" altLang="en-US" dirty="0">
              <a:solidFill>
                <a:srgbClr val="40404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97081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245</Words>
  <Application>Microsoft Office PowerPoint</Application>
  <PresentationFormat>와이드스크린</PresentationFormat>
  <Paragraphs>129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에스코어 드림 8 Heavy</vt:lpstr>
      <vt:lpstr>에스코어 드림 5 Medium</vt:lpstr>
      <vt:lpstr>맑은 고딕</vt:lpstr>
      <vt:lpstr>에스코어 드림 9 Black</vt:lpstr>
      <vt:lpstr>Tmon몬소리 Black</vt:lpstr>
      <vt:lpstr>에스코어 드림 7 ExtraBold</vt:lpstr>
      <vt:lpstr>Arial</vt:lpstr>
      <vt:lpstr>배달의민족 도현</vt:lpstr>
      <vt:lpstr>Aharoni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56</cp:revision>
  <dcterms:created xsi:type="dcterms:W3CDTF">2020-07-17T03:17:17Z</dcterms:created>
  <dcterms:modified xsi:type="dcterms:W3CDTF">2020-08-21T03:05:54Z</dcterms:modified>
</cp:coreProperties>
</file>